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7" r:id="rId2"/>
  </p:sldIdLst>
  <p:sldSz cx="12192000" cy="6858000"/>
  <p:notesSz cx="6797675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FC"/>
    <a:srgbClr val="FED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9DBC2-1AAC-4188-16D0-1FA2CF56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1AAFBD-B4C8-D364-9185-9E25714CA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6A7342-C828-D74C-F001-C544B47A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07742F-301C-368E-C519-AA79D60C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D94FC-0880-A944-B0B1-1FCCD74A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30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45F66-7612-BFB0-3CA6-F58C29EA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C8B298-938B-9802-1E38-56DDF918E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9A0A3B-5DC5-AD25-3BE5-0797AA58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22BD4E-7B6C-BA63-3624-DFB24F8C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F87F66-AD6B-FC8E-ED5D-4F20C321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023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8A5A65B-CE7A-41A5-1555-518AE2BFD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D72380-A71B-1E3D-0A00-0E6CFF1C1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082A10-DE7B-AC29-A5D8-770C30C2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B14C01-CEFA-C025-AB13-F57C1524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2C0120-EC21-F2F3-B126-F418CD37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421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en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681C38-E4C5-2B48-AB4F-658FEC8E3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99267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243F50-B4E9-6940-B2D7-0396AEB31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8832" y="1825625"/>
            <a:ext cx="4316208" cy="43513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A84EFF-AF33-E343-8204-3271987F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FAAA-B96F-5D4A-AD11-CD1A2354611D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64806AB-64E9-E443-A5AC-658EB0CE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0082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5394E-50AD-458D-464E-BC3F3BF0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7AD760-B665-C1B7-CAE0-C8DBDA129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32863D-490F-979B-CC9E-E5D39874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87CF6D-0ADF-5AF1-2C35-FC09D51D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13CB0A-BAEA-E44C-576B-9752C115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076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D81CA-192E-31D9-DB44-9751DB84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6038BD-FE6E-C90A-76E7-5002F21D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48621F-9DE9-9222-9560-33C7EB05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486317-B9F4-B2D3-789D-DAC35E6F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F2D1B-3FB1-F746-3AC8-896C25C1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51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537B8-E937-BA43-64F1-38E0693E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7FF517-4C1C-5A14-09FF-377D7B3F1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7CE04F-D8DF-FC3F-36C7-AE0625AE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0FB350-1593-5CEE-2583-14A03266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067E7D-6C57-6214-C313-F686307B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C0C3A1-1F97-DC08-72A5-50F49942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24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9F9D7-1681-BAC4-66F2-A6E725DF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4667BD-32CB-305E-470D-FE4E12114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7D99E1-7D9F-B2B4-E56A-5E0FF34F4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40176A6-46CA-3740-F2D7-9D19988F3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532E1B6-EBA9-8465-06E0-45E7D75AD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D1FE380-9394-92C9-ECA3-7B6FBB76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53E4DB-07CD-F1CA-A104-90E83AB8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C149289-3597-C243-FB8C-E37458F2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009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283AB-24D3-239E-68B8-F1E9204B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C8DA5E-4B2F-C350-3C04-995BFE71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BC6B57-EB78-A147-023D-DBA50DE0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97CC30-2D95-6E1B-95B9-6D5555AB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886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4C000E-0125-436B-7A9A-B18BC09C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65B704-E02D-27D3-C5BE-BB63C53B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118BD6-99F3-C584-1180-706A92EE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487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84C50-01FE-6C95-D80E-4E847E74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9E57A9-14F0-47F6-B1F7-834F4EF8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FEA84F-9988-01C1-B2C3-E948F2749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3CDE7C-B9E8-D8F4-D095-FCAC9037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0F9FFC-BD3A-BCBE-F628-5E80B582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6ECBEC-A167-3466-8E77-1907541C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09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69A64-94F0-A52C-D73C-A8B59F25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3D0E61D-34CB-5D69-F834-D5DE6C8DD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C42A3F-9F3B-5624-1618-1BAB6B42B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30141F-8A73-2C75-0BD0-FFF0DB8F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0DEF35-5603-E485-B3F8-C59DDA2F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481800-0999-5E3C-FC4B-6E93C24E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585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B0EDBAC-8EEB-6153-8EF1-9E55B04D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D1CAF7-5998-134C-87E7-6E54889B0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F4EE9D-8A80-2F12-4011-A43493C34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CE50B-E57E-4016-A3E5-562DBB0BA00A}" type="datetimeFigureOut">
              <a:rPr lang="nl-BE" smtClean="0"/>
              <a:t>21/12/2023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A5AB78-3E09-E6F3-C0FC-04877FAF0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85CA60-2517-3018-F9FC-1AE9909C7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E31A-4C7C-43A1-A9F2-FDDF5B9F9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1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77508B1-BA03-D323-1871-0F9439656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786697"/>
            <a:ext cx="3148939" cy="3752215"/>
          </a:xfr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 marL="0" indent="0" algn="ctr">
              <a:buNone/>
            </a:pPr>
            <a:endParaRPr lang="nl-BE" sz="1100" b="1" u="sng" dirty="0">
              <a:solidFill>
                <a:srgbClr val="005B7F"/>
              </a:solidFill>
            </a:endParaRPr>
          </a:p>
          <a:p>
            <a:pPr marL="0" indent="0" algn="ctr">
              <a:buNone/>
            </a:pPr>
            <a:r>
              <a:rPr lang="nl-BE" sz="2400" b="1" u="sng" dirty="0">
                <a:solidFill>
                  <a:srgbClr val="005B7F"/>
                </a:solidFill>
                <a:latin typeface="Century Gothic" panose="020B0502020202020204" pitchFamily="34" charset="0"/>
              </a:rPr>
              <a:t>Principe-ethiek</a:t>
            </a:r>
          </a:p>
          <a:p>
            <a:pPr marL="0" indent="0" algn="ctr">
              <a:buNone/>
            </a:pPr>
            <a:r>
              <a:rPr lang="nl-BE" sz="1600" b="1" u="sng" dirty="0">
                <a:solidFill>
                  <a:srgbClr val="005B7F"/>
                </a:solidFill>
                <a:latin typeface="Century Gothic" panose="020B0502020202020204" pitchFamily="34" charset="0"/>
              </a:rPr>
              <a:t>(pp.20-22)</a:t>
            </a:r>
            <a:endParaRPr lang="nl-BE" sz="2400" b="1" u="sng" dirty="0">
              <a:solidFill>
                <a:srgbClr val="005B7F"/>
              </a:solidFill>
              <a:latin typeface="Century Gothic" panose="020B0502020202020204" pitchFamily="34" charset="0"/>
            </a:endParaRPr>
          </a:p>
          <a:p>
            <a:endParaRPr lang="nl-BE" sz="1100" dirty="0">
              <a:latin typeface="Century Gothic" panose="020B0502020202020204" pitchFamily="34" charset="0"/>
            </a:endParaRPr>
          </a:p>
          <a:p>
            <a:r>
              <a:rPr lang="nl-BE" sz="2000" dirty="0">
                <a:latin typeface="Century Gothic" panose="020B0502020202020204" pitchFamily="34" charset="0"/>
              </a:rPr>
              <a:t>Autonomie</a:t>
            </a:r>
          </a:p>
          <a:p>
            <a:r>
              <a:rPr lang="nl-BE" sz="2000" dirty="0">
                <a:latin typeface="Century Gothic" panose="020B0502020202020204" pitchFamily="34" charset="0"/>
              </a:rPr>
              <a:t>Weldoen &amp; Niet-schaden</a:t>
            </a:r>
          </a:p>
          <a:p>
            <a:r>
              <a:rPr lang="nl-BE" sz="2000" dirty="0">
                <a:latin typeface="Century Gothic" panose="020B0502020202020204" pitchFamily="34" charset="0"/>
              </a:rPr>
              <a:t>Rechtvaardigheid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9A529-C263-2C2B-0154-5CC11377C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3592" y="2769685"/>
            <a:ext cx="3521298" cy="3752215"/>
          </a:xfrm>
          <a:solidFill>
            <a:srgbClr val="FFEFFC"/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endParaRPr lang="nl-BE" sz="1100" b="1" u="sng" dirty="0">
              <a:solidFill>
                <a:srgbClr val="005B7F"/>
              </a:solidFill>
            </a:endParaRPr>
          </a:p>
          <a:p>
            <a:r>
              <a:rPr lang="nl-BE" sz="2600" b="1" u="sng" dirty="0">
                <a:solidFill>
                  <a:srgbClr val="005B7F"/>
                </a:solidFill>
                <a:latin typeface="Century Gothic" panose="020B0502020202020204" pitchFamily="34" charset="0"/>
              </a:rPr>
              <a:t>Zorgethiek</a:t>
            </a:r>
          </a:p>
          <a:p>
            <a:r>
              <a:rPr lang="nl-BE" sz="1700" b="1" u="sng" dirty="0">
                <a:solidFill>
                  <a:srgbClr val="005B7F"/>
                </a:solidFill>
                <a:latin typeface="Century Gothic" panose="020B0502020202020204" pitchFamily="34" charset="0"/>
              </a:rPr>
              <a:t>(pp.23-26)</a:t>
            </a:r>
            <a:endParaRPr lang="nl-BE" sz="2600" b="1" u="sng" dirty="0">
              <a:solidFill>
                <a:srgbClr val="005B7F"/>
              </a:solidFill>
              <a:latin typeface="Century Gothic" panose="020B0502020202020204" pitchFamily="34" charset="0"/>
            </a:endParaRPr>
          </a:p>
          <a:p>
            <a:endParaRPr lang="nl-BE" sz="1000" b="1" u="sng" dirty="0">
              <a:solidFill>
                <a:srgbClr val="005B7F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200" dirty="0">
                <a:latin typeface="Century Gothic" panose="020B0502020202020204" pitchFamily="34" charset="0"/>
              </a:rPr>
              <a:t>Aandachtig zijn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200" dirty="0">
                <a:latin typeface="Century Gothic" panose="020B0502020202020204" pitchFamily="34" charset="0"/>
              </a:rPr>
              <a:t>Verantwoordelijkheid opnemen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200" dirty="0">
                <a:latin typeface="Century Gothic" panose="020B0502020202020204" pitchFamily="34" charset="0"/>
              </a:rPr>
              <a:t>Deskundige aanpak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200" dirty="0">
                <a:latin typeface="Century Gothic" panose="020B0502020202020204" pitchFamily="34" charset="0"/>
              </a:rPr>
              <a:t>Opvolging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200" dirty="0">
                <a:latin typeface="Century Gothic" panose="020B0502020202020204" pitchFamily="34" charset="0"/>
                <a:cs typeface="Calibri" pitchFamily="32" charset="0"/>
              </a:rPr>
              <a:t>Samenwerking in solidariteit</a:t>
            </a:r>
            <a:endParaRPr lang="nl-BE" sz="2200" dirty="0">
              <a:latin typeface="Century Gothic" panose="020B050202020202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8E5A93-25CE-EF92-C015-1BEF395B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FAAA-B96F-5D4A-AD11-CD1A2354611D}" type="slidenum">
              <a:rPr lang="nl-BE" smtClean="0"/>
              <a:t>1</a:t>
            </a:fld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13B7B07-8019-C873-4301-9FA0DF1F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44" y="881110"/>
            <a:ext cx="10276840" cy="1160009"/>
          </a:xfrm>
        </p:spPr>
        <p:txBody>
          <a:bodyPr>
            <a:noAutofit/>
          </a:bodyPr>
          <a:lstStyle/>
          <a:p>
            <a:r>
              <a:rPr lang="nl-BE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Ethische spiegeling </a:t>
            </a:r>
            <a:br>
              <a:rPr lang="nl-BE" sz="3600" dirty="0">
                <a:latin typeface="Century Gothic" panose="020B0502020202020204" pitchFamily="34" charset="0"/>
              </a:rPr>
            </a:br>
            <a:r>
              <a:rPr lang="nl-BE" sz="2800" dirty="0">
                <a:latin typeface="Century Gothic" panose="020B0502020202020204" pitchFamily="34" charset="0"/>
              </a:rPr>
              <a:t>-&gt; Systematische selectie van </a:t>
            </a:r>
            <a:br>
              <a:rPr lang="nl-BE" sz="2800" dirty="0">
                <a:latin typeface="Century Gothic" panose="020B0502020202020204" pitchFamily="34" charset="0"/>
              </a:rPr>
            </a:br>
            <a:r>
              <a:rPr lang="nl-BE" sz="2800" dirty="0">
                <a:latin typeface="Century Gothic" panose="020B0502020202020204" pitchFamily="34" charset="0"/>
              </a:rPr>
              <a:t>	relevante waarden volgens</a:t>
            </a:r>
            <a:br>
              <a:rPr lang="nl-BE" sz="2800" dirty="0">
                <a:latin typeface="Century Gothic" panose="020B0502020202020204" pitchFamily="34" charset="0"/>
              </a:rPr>
            </a:br>
            <a:r>
              <a:rPr lang="nl-BE" sz="2800" dirty="0">
                <a:latin typeface="Century Gothic" panose="020B0502020202020204" pitchFamily="34" charset="0"/>
              </a:rPr>
              <a:t>	  beschikbare mogelijkheden </a:t>
            </a:r>
            <a:r>
              <a:rPr lang="nl-BE" sz="1800" dirty="0">
                <a:latin typeface="Century Gothic" panose="020B0502020202020204" pitchFamily="34" charset="0"/>
              </a:rPr>
              <a:t>(S-M-L-XL)</a:t>
            </a:r>
            <a:endParaRPr lang="nl-BE" sz="3600" dirty="0">
              <a:latin typeface="Century Gothic" panose="020B0502020202020204" pitchFamily="34" charset="0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D285289-95B5-9653-9066-CF74AAE134E2}"/>
              </a:ext>
            </a:extLst>
          </p:cNvPr>
          <p:cNvSpPr txBox="1">
            <a:spLocks/>
          </p:cNvSpPr>
          <p:nvPr/>
        </p:nvSpPr>
        <p:spPr>
          <a:xfrm>
            <a:off x="8162343" y="2769686"/>
            <a:ext cx="3352332" cy="3752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D4D4D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D4D4D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1100" b="1" u="sng" dirty="0">
              <a:solidFill>
                <a:srgbClr val="005B7F"/>
              </a:solidFill>
            </a:endParaRPr>
          </a:p>
          <a:p>
            <a:r>
              <a:rPr lang="nl-BE" sz="2400" b="1" u="sng" dirty="0">
                <a:solidFill>
                  <a:srgbClr val="005B7F"/>
                </a:solidFill>
              </a:rPr>
              <a:t>A4R</a:t>
            </a:r>
          </a:p>
          <a:p>
            <a:r>
              <a:rPr lang="nl-BE" sz="1600" b="1" u="sng" dirty="0">
                <a:solidFill>
                  <a:srgbClr val="005B7F"/>
                </a:solidFill>
              </a:rPr>
              <a:t>(pp.28-31)</a:t>
            </a:r>
            <a:endParaRPr lang="nl-BE" sz="2400" b="1" u="sng" dirty="0">
              <a:solidFill>
                <a:srgbClr val="005B7F"/>
              </a:solidFill>
            </a:endParaRPr>
          </a:p>
          <a:p>
            <a:endParaRPr lang="nl-BE" sz="900" b="1" u="sng" dirty="0">
              <a:solidFill>
                <a:srgbClr val="005B7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Collectiviteit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Redelijkheid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Relevantie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Transparantie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Mogelijkheid tot herziening/aanpassing</a:t>
            </a:r>
          </a:p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8C35A12-E275-E6A9-1271-13099FE68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2157">
            <a:off x="9139192" y="1133176"/>
            <a:ext cx="1398634" cy="13986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E8B2CE9-F27B-AC32-6E98-3A31C9C85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5984">
            <a:off x="10573647" y="227602"/>
            <a:ext cx="1219505" cy="211649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487ABE4-CE0A-0EBF-DC63-831B044380D7}"/>
              </a:ext>
            </a:extLst>
          </p:cNvPr>
          <p:cNvSpPr txBox="1"/>
          <p:nvPr/>
        </p:nvSpPr>
        <p:spPr>
          <a:xfrm>
            <a:off x="7051106" y="634069"/>
            <a:ext cx="100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PS: Vgl. met…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86FC5D-6D49-8085-1ABC-06A826F54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8395">
            <a:off x="8015937" y="234978"/>
            <a:ext cx="1168851" cy="15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756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69</Words>
  <Application>Microsoft Office PowerPoint</Application>
  <PresentationFormat>Breedbeeld</PresentationFormat>
  <Paragraphs>28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Kantoorthema</vt:lpstr>
      <vt:lpstr>Ethische spiegeling  -&gt; Systematische selectie van   relevante waarden volgens    beschikbare mogelijkheden (S-M-L-XL)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Ethische spiegeling   -&gt; Systematische selectie    van relevante waarden</dc:title>
  <dc:creator>Yvonne Denier</dc:creator>
  <cp:lastModifiedBy>Eva de Wal</cp:lastModifiedBy>
  <cp:revision>3</cp:revision>
  <cp:lastPrinted>2023-11-24T11:17:20Z</cp:lastPrinted>
  <dcterms:created xsi:type="dcterms:W3CDTF">2023-11-24T10:43:51Z</dcterms:created>
  <dcterms:modified xsi:type="dcterms:W3CDTF">2023-12-21T15:33:26Z</dcterms:modified>
</cp:coreProperties>
</file>